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1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Alpha minoris\alpha minoris website\tmp\deck-export\slide-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unces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is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Alpha Minoris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Minoris investor deck</dc:title>
  <dc:subject>Alpha Minoris investor deck</dc:subject>
  <dc:creator>Alpha Minoris Tech</dc:creator>
  <cp:lastModifiedBy>Alpha Minoris Tech</cp:lastModifiedBy>
  <cp:revision>1</cp:revision>
  <dcterms:created xsi:type="dcterms:W3CDTF">2026-05-18T14:32:05Z</dcterms:created>
  <dcterms:modified xsi:type="dcterms:W3CDTF">2026-05-18T14:32:05Z</dcterms:modified>
</cp:coreProperties>
</file>